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7" roundtripDataSignature="AMtx7mjxvA8yvv3IvsZBuqPyjM52emfS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574450" y="154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 Object Model (DOM)</a:t>
            </a:r>
            <a:endParaRPr/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457200" y="2967900"/>
            <a:ext cx="8229600" cy="372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overview of the DOM, its structure, and importance in web development.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450" y="282650"/>
            <a:ext cx="933450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905275" y="4780400"/>
            <a:ext cx="4533000" cy="236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Susheelamma K H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Kanika A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 Vijayshanthi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Dept. of ISE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Removing Elements and Attributes</a:t>
            </a:r>
            <a:endParaRPr/>
          </a:p>
        </p:txBody>
      </p:sp>
      <p:sp>
        <p:nvSpPr>
          <p:cNvPr id="149" name="Google Shape;149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Removing elements: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element.remove() → Removes an element.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parent.removeChild(child) → Removes a specific child element.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Removing attributes: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element.removeAttribute('attribute') → Removes a specific attribute.</a:t>
            </a:r>
            <a:endParaRPr/>
          </a:p>
        </p:txBody>
      </p:sp>
      <p:pic>
        <p:nvPicPr>
          <p:cNvPr id="150" name="Google Shape;150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450" y="282650"/>
            <a:ext cx="93345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Conclusion</a:t>
            </a:r>
            <a:endParaRPr/>
          </a:p>
        </p:txBody>
      </p:sp>
      <p:sp>
        <p:nvSpPr>
          <p:cNvPr id="156" name="Google Shape;156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DOM is essential for dynamic web development.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Enables JavaScript to manipulate webpage content and handle user interactions.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Mastering the DOM improves web interactivity and responsiveness.</a:t>
            </a:r>
            <a:endParaRPr/>
          </a:p>
        </p:txBody>
      </p:sp>
      <p:pic>
        <p:nvPicPr>
          <p:cNvPr id="157" name="Google Shape;157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450" y="282650"/>
            <a:ext cx="93345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the DOM?</a:t>
            </a:r>
            <a:endParaRPr/>
          </a:p>
        </p:txBody>
      </p:sp>
      <p:sp>
        <p:nvSpPr>
          <p:cNvPr id="93" name="Google Shape;93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Document Object Model (DOM) is a structured representation of an HTML document.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Forms a tree-like hierarchy where each HTML element, attribute, and text is a node.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Allows JavaScript to interact dynamically with web pages.</a:t>
            </a:r>
            <a:endParaRPr/>
          </a:p>
        </p:txBody>
      </p:sp>
      <p:pic>
        <p:nvPicPr>
          <p:cNvPr id="94" name="Google Shape;94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450" y="282650"/>
            <a:ext cx="93345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DOM Tree</a:t>
            </a:r>
            <a:endParaRPr/>
          </a:p>
        </p:txBody>
      </p:sp>
      <p:sp>
        <p:nvSpPr>
          <p:cNvPr id="100" name="Google Shape;100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DOM tree represents an HTML document in a hierarchical structure.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Parent-child relationships determine element nesting.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Root Node: &lt;html&gt;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Parent Node: &lt;body&gt;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Sibling Nodes: &lt;h1&gt;, &lt;p&gt;, &lt;ul&gt;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Leaf Nodes: Text nodes such as 'Welcome', 'Item 1'.</a:t>
            </a:r>
            <a:endParaRPr/>
          </a:p>
        </p:txBody>
      </p:sp>
      <p:pic>
        <p:nvPicPr>
          <p:cNvPr id="101" name="Google Shape;101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450" y="282650"/>
            <a:ext cx="93345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Types of Nodes in the DOM</a:t>
            </a:r>
            <a:endParaRPr/>
          </a:p>
        </p:txBody>
      </p:sp>
      <p:sp>
        <p:nvSpPr>
          <p:cNvPr id="107" name="Google Shape;107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Document Node - Represents the entire webpage.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Element Nodes - Represent HTML elements like &lt;p&gt;, &lt;li&gt;.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Attribute Nodes - Represent attributes like class, id.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Text Nodes - Contain text inside elements.</a:t>
            </a:r>
            <a:endParaRPr/>
          </a:p>
        </p:txBody>
      </p:sp>
      <p:pic>
        <p:nvPicPr>
          <p:cNvPr id="108" name="Google Shape;108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450" y="282650"/>
            <a:ext cx="93345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Importance of the DOM Tree</a:t>
            </a:r>
            <a:endParaRPr/>
          </a:p>
        </p:txBody>
      </p:sp>
      <p:sp>
        <p:nvSpPr>
          <p:cNvPr id="114" name="Google Shape;114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Enables dynamic content updates (text, styles, attributes).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Facilitates navigation and selection of elements.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Handles user interactions like clicks and form submissions.</a:t>
            </a:r>
            <a:endParaRPr/>
          </a:p>
        </p:txBody>
      </p:sp>
      <p:pic>
        <p:nvPicPr>
          <p:cNvPr id="115" name="Google Shape;115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450" y="282650"/>
            <a:ext cx="93345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Selecting Elements in the DOM</a:t>
            </a:r>
            <a:endParaRPr/>
          </a:p>
        </p:txBody>
      </p:sp>
      <p:sp>
        <p:nvSpPr>
          <p:cNvPr id="121" name="Google Shape;121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JavaScript methods for selecting elements: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getElementById('id') - Selects an element by ID.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getElementsByClassName('class') - Selects elements by class.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getElementsByTagName('tag') - Selects elements by tag name.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querySelector('selector') - Selects the first matching element.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querySelectorAll('selector') - Selects all matching elements.</a:t>
            </a:r>
            <a:endParaRPr/>
          </a:p>
        </p:txBody>
      </p:sp>
      <p:pic>
        <p:nvPicPr>
          <p:cNvPr id="122" name="Google Shape;122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450" y="282650"/>
            <a:ext cx="93345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Navigating the DOM</a:t>
            </a:r>
            <a:endParaRPr/>
          </a:p>
        </p:txBody>
      </p:sp>
      <p:sp>
        <p:nvSpPr>
          <p:cNvPr id="128" name="Google Shape;128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JavaScript properties for moving through the DOM: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parentNode → Selects the parent element.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firstChild → Selects the first child node.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lastChild → Selects the last child node.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nextSibling → Selects the next sibling node.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previousSibling → Selects the previous sibling node.</a:t>
            </a:r>
            <a:endParaRPr/>
          </a:p>
        </p:txBody>
      </p:sp>
      <p:pic>
        <p:nvPicPr>
          <p:cNvPr id="129" name="Google Shape;129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450" y="282650"/>
            <a:ext cx="93345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         </a:t>
            </a: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Modifying DOM Content &amp; Attributes</a:t>
            </a:r>
            <a:endParaRPr/>
          </a:p>
        </p:txBody>
      </p:sp>
      <p:sp>
        <p:nvSpPr>
          <p:cNvPr id="135" name="Google Shape;135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innerHTML → Changes the entire inner HTML.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textContent → Updates only the text content.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setAttribute('attribute', 'value') → Modifies element attributes.</a:t>
            </a:r>
            <a:endParaRPr/>
          </a:p>
        </p:txBody>
      </p:sp>
      <p:pic>
        <p:nvPicPr>
          <p:cNvPr id="136" name="Google Shape;136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6850" y="435050"/>
            <a:ext cx="93345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Adding Elements and Attributes</a:t>
            </a:r>
            <a:endParaRPr/>
          </a:p>
        </p:txBody>
      </p:sp>
      <p:sp>
        <p:nvSpPr>
          <p:cNvPr id="142" name="Google Shape;142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Creating and inserting new elements: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document.createElement('tag') → Creates a new element.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parent.appendChild(child) → Appends a new child element.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Adding attributes: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element.setAttribute('attribute', 'value') → Sets an attribute.</a:t>
            </a:r>
            <a:endParaRPr/>
          </a:p>
        </p:txBody>
      </p:sp>
      <p:pic>
        <p:nvPicPr>
          <p:cNvPr id="143" name="Google Shape;143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450" y="282650"/>
            <a:ext cx="93345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